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57" r:id="rId4"/>
    <p:sldId id="262" r:id="rId5"/>
    <p:sldId id="259" r:id="rId6"/>
    <p:sldId id="263" r:id="rId7"/>
    <p:sldId id="258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0"/>
    <p:restoredTop sz="94710"/>
  </p:normalViewPr>
  <p:slideViewPr>
    <p:cSldViewPr snapToGrid="0">
      <p:cViewPr varScale="1">
        <p:scale>
          <a:sx n="146" d="100"/>
          <a:sy n="146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AF489-940C-1844-94AF-573FE0050D55}" type="datetimeFigureOut">
              <a:rPr lang="en-US" smtClean="0"/>
              <a:t>1/25/25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D6BB9-4577-A141-94E8-DF1C529B0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46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funnel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funnel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scatterChart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14A4-52DA-9D34-AE86-54618899C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2BFDF-7B6E-2165-9B25-1120D0720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AE7AE-0936-F005-B017-46D99EF28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BE01-1FA7-B74F-950E-CC6B0277CFE7}" type="datetimeFigureOut">
              <a:rPr lang="en-US" smtClean="0"/>
              <a:t>1/25/25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DAFA0-7739-BC5C-4843-BE038BA0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99ABF-F44B-D2D6-45A8-FE4E2BD1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0A42-C7F7-6A40-A8A6-47C9F9FB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36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833E-F491-369D-F258-3B0931499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E36306-25D9-29B8-3197-FE038418B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9D5EF-7A4A-3096-BF8D-091B4FBC0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BE01-1FA7-B74F-950E-CC6B0277CFE7}" type="datetimeFigureOut">
              <a:rPr lang="en-US" smtClean="0"/>
              <a:t>1/25/25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C9577-CF7D-AA97-43EE-AA93F7BAE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E0F84-C3AC-7713-A991-B82A4756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0A42-C7F7-6A40-A8A6-47C9F9FB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11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B0D1AF-49EA-0D48-3BC0-0B91A64790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1C3EC-457D-2D8B-F23D-3DA2F6FEE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73EBC-7D19-DF13-C5C7-16C7825D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BE01-1FA7-B74F-950E-CC6B0277CFE7}" type="datetimeFigureOut">
              <a:rPr lang="en-US" smtClean="0"/>
              <a:t>1/25/25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B3618-F63E-58E1-1C1B-9BE0CF1BB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68D94-4780-E39E-5A48-6290E094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0A42-C7F7-6A40-A8A6-47C9F9FB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9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A665F-E21C-FE54-A027-516D109E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B85B2-574D-AD06-6AF5-B2C3B8007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B40FE-AB6A-17C2-7E59-752BE03FE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BE01-1FA7-B74F-950E-CC6B0277CFE7}" type="datetimeFigureOut">
              <a:rPr lang="en-US" smtClean="0"/>
              <a:t>1/25/25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52C1F-CB38-738A-B58F-E74ACA34B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4ABCE-F2C5-CFC6-AC17-915410B9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0A42-C7F7-6A40-A8A6-47C9F9FB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10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2327A-FCA5-1D4B-A76B-4F43D5CF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DA868-9C9C-7668-7B33-E7DB9002C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BB793-FE15-DBE0-D84F-406DA970C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BE01-1FA7-B74F-950E-CC6B0277CFE7}" type="datetimeFigureOut">
              <a:rPr lang="en-US" smtClean="0"/>
              <a:t>1/25/25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DCE07-F176-7A08-F6E9-1726A563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CA0FA-26B0-C421-A875-ACD6F084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0A42-C7F7-6A40-A8A6-47C9F9FB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9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EFE7-00B5-6825-9A27-52DD9242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CBC64-9A39-BF93-38CA-E5CB0C44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B3F05A-5F4B-09C1-AA4A-9614BDD1C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0767C-A07A-9274-8D49-7FB028CE2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BE01-1FA7-B74F-950E-CC6B0277CFE7}" type="datetimeFigureOut">
              <a:rPr lang="en-US" smtClean="0"/>
              <a:t>1/25/25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FD397-84A4-8834-F1B4-EC90C499D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8FA86-317B-53D3-BC6E-B592DF4B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0A42-C7F7-6A40-A8A6-47C9F9FB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40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C5D6-CB78-F722-CDAF-02A3213B4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6088E-2FA9-FD77-123F-EE93A6A2C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95A99-0C57-959E-AA32-9BB4A4464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40DCE7-0354-0265-2678-38A577A747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2904C8-3FCA-ACB2-3739-E6ADFB8E5F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F9421C-F1C7-0732-4714-DA9E48AE5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BE01-1FA7-B74F-950E-CC6B0277CFE7}" type="datetimeFigureOut">
              <a:rPr lang="en-US" smtClean="0"/>
              <a:t>1/25/25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D99B65-B5EF-4B4D-C2FF-B6B4B2BD2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6ED582-5C7D-F2CC-2B08-4EC7145E7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0A42-C7F7-6A40-A8A6-47C9F9FB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25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28A7-92EF-55E4-6390-DCD27949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0A41D-6AB4-D535-99D9-90EBC2850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BE01-1FA7-B74F-950E-CC6B0277CFE7}" type="datetimeFigureOut">
              <a:rPr lang="en-US" smtClean="0"/>
              <a:t>1/25/25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0D312-E7DA-AEB9-DE3F-0FE4852AF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D3C7D-761B-73CA-7103-F7046DBB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0A42-C7F7-6A40-A8A6-47C9F9FB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62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614860-BB50-BFE8-02EF-2104BB2A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BE01-1FA7-B74F-950E-CC6B0277CFE7}" type="datetimeFigureOut">
              <a:rPr lang="en-US" smtClean="0"/>
              <a:t>1/25/25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524CC-129C-C5E3-E4DD-938B290FA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090AC-E996-6709-739A-E2EFF0865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0A42-C7F7-6A40-A8A6-47C9F9FB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0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6C4A-3B86-D8FA-F136-DDF1AC9C8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40B37-1312-7E4F-CCE8-11DDE1BB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1C315-473D-0DF7-86E8-6BD80297E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5149B-EC26-C157-8D0F-C97A75D50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BE01-1FA7-B74F-950E-CC6B0277CFE7}" type="datetimeFigureOut">
              <a:rPr lang="en-US" smtClean="0"/>
              <a:t>1/25/25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C90FC-5A90-2C34-0213-A8450032A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E2849-277C-86BF-6452-01E5FAB63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0A42-C7F7-6A40-A8A6-47C9F9FB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5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DBDAB-B33A-FDA1-0FD3-605EE629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E8E5D-5539-C78B-71A0-864B78651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53F67-9A6E-89E9-D47F-2E0CEA27F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FCA8A-8777-365B-5555-0446FE05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BE01-1FA7-B74F-950E-CC6B0277CFE7}" type="datetimeFigureOut">
              <a:rPr lang="en-US" smtClean="0"/>
              <a:t>1/25/25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D6225-51A4-7C6F-8F41-9CCCA1594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AFF50-9CFC-DC31-0760-E3287F855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0A42-C7F7-6A40-A8A6-47C9F9FB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3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4F5730-0C20-DA61-2FA5-CAABC1BF8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F610F-A198-57A9-055B-46470BE5B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541F7-46DD-DBEA-20DC-002A8D0CB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CBE01-1FA7-B74F-950E-CC6B0277CFE7}" type="datetimeFigureOut">
              <a:rPr lang="en-US" smtClean="0"/>
              <a:t>1/25/25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EFA40-D671-B2E9-12F4-D301DA701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EC94-CC8A-E33D-7D89-05F2269B9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30A42-C7F7-6A40-A8A6-47C9F9FB2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58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e5b5500-cf72-4403-91bd-32545a8656e4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pp.powerbi.com/groups/me/reports/ce5b5500-cf72-4403-91bd-32545a8656e4/?pbi_source=PowerPoint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e5b5500-cf72-4403-91bd-32545a8656e4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e5b5500-cf72-4403-91bd-32545a8656e4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p.powerbi.com/groups/me/reports/ce5b5500-cf72-4403-91bd-32545a8656e4/?pbi_source=PowerPoint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e5b5500-cf72-4403-91bd-32545a8656e4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app.powerbi.com/groups/me/reports/ce5b5500-cf72-4403-91bd-32545a8656e4/?pbi_source=PowerPoin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4ACE9-CFA9-2D47-38C5-2B83FE6AA8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ShopEasy Business 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584FAC-E155-B387-BBF0-3421E7690F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Marketing Data Analysis</a:t>
            </a:r>
          </a:p>
          <a:p>
            <a:pPr algn="r"/>
            <a:r>
              <a:rPr lang="en-US" i="1" dirty="0"/>
              <a:t>-Saurav Ghag</a:t>
            </a:r>
          </a:p>
        </p:txBody>
      </p:sp>
    </p:spTree>
    <p:extLst>
      <p:ext uri="{BB962C8B-B14F-4D97-AF65-F5344CB8AC3E}">
        <p14:creationId xmlns:p14="http://schemas.microsoft.com/office/powerpoint/2010/main" val="3891848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slicer ,textbox ,textbox ,textbox ,card ,card ,card ,card ,card ,slicer ,slicer ,lineChart ,clusteredColumnChart ,lineChart ,funnel ,lineChart ,clusteredColumn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title="This slide contains the following visuals: textbox ,slicer ,textbox ,textbox ,textbox ,card ,card ,card ,card ,card ,slicer ,slicer ,lineChart ,clusteredColumnChart ,lineChart ,funnel ,lineChart ,clusteredColumnChart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2FE08E1B-303D-448E-03DB-ED4698036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968" y="919839"/>
            <a:ext cx="7680731" cy="4382034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7AB66E-49B0-B22E-C0DA-74F599F3B47F}"/>
              </a:ext>
            </a:extLst>
          </p:cNvPr>
          <p:cNvSpPr txBox="1"/>
          <p:nvPr/>
        </p:nvSpPr>
        <p:spPr>
          <a:xfrm>
            <a:off x="535301" y="2526080"/>
            <a:ext cx="29829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You can see the overview of conversion rate, social media interactions such as views, clicks. Likes and customer reviews with average customer ratings.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30B78F-5903-8BC6-FAF6-F3EDCA68494A}"/>
              </a:ext>
            </a:extLst>
          </p:cNvPr>
          <p:cNvSpPr txBox="1"/>
          <p:nvPr/>
        </p:nvSpPr>
        <p:spPr>
          <a:xfrm>
            <a:off x="7088777" y="5301873"/>
            <a:ext cx="4567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These overview of marketing data is from year </a:t>
            </a:r>
            <a:r>
              <a:rPr lang="en-US" sz="1400" b="1" dirty="0"/>
              <a:t>2023 to 2025</a:t>
            </a:r>
          </a:p>
        </p:txBody>
      </p:sp>
    </p:spTree>
    <p:extLst>
      <p:ext uri="{BB962C8B-B14F-4D97-AF65-F5344CB8AC3E}">
        <p14:creationId xmlns:p14="http://schemas.microsoft.com/office/powerpoint/2010/main" val="3433976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slicer ,card ,card ,card ,slicer ,slicer ,lineChart ,clusteredColumnChart ,pivotTabl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Social Media Details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25B99B-E4FF-2103-7D47-8B4C4107F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26" y="450925"/>
            <a:ext cx="5288280" cy="29148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F85C1B-19C6-4EFD-9C16-E1F4BF612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19" y="1908360"/>
            <a:ext cx="5288280" cy="29148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E6ACEF-A38C-712E-AE91-B57A0A555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311" y="3365795"/>
            <a:ext cx="5288281" cy="2914871"/>
          </a:xfrm>
          <a:prstGeom prst="rect">
            <a:avLst/>
          </a:prstGeom>
        </p:spPr>
      </p:pic>
      <p:sp>
        <p:nvSpPr>
          <p:cNvPr id="7" name="Doughnut 6">
            <a:extLst>
              <a:ext uri="{FF2B5EF4-FFF2-40B4-BE49-F238E27FC236}">
                <a16:creationId xmlns:a16="http://schemas.microsoft.com/office/drawing/2014/main" id="{C0649B63-9DC3-B2AF-7E20-7243F840BE3B}"/>
              </a:ext>
            </a:extLst>
          </p:cNvPr>
          <p:cNvSpPr/>
          <p:nvPr/>
        </p:nvSpPr>
        <p:spPr>
          <a:xfrm>
            <a:off x="1741716" y="186039"/>
            <a:ext cx="801189" cy="782590"/>
          </a:xfrm>
          <a:prstGeom prst="donut">
            <a:avLst>
              <a:gd name="adj" fmla="val 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Doughnut 8">
            <a:extLst>
              <a:ext uri="{FF2B5EF4-FFF2-40B4-BE49-F238E27FC236}">
                <a16:creationId xmlns:a16="http://schemas.microsoft.com/office/drawing/2014/main" id="{FC03E54C-9102-BEEF-D99F-E1BAD0AD0F83}"/>
              </a:ext>
            </a:extLst>
          </p:cNvPr>
          <p:cNvSpPr/>
          <p:nvPr/>
        </p:nvSpPr>
        <p:spPr>
          <a:xfrm>
            <a:off x="2834641" y="1627307"/>
            <a:ext cx="801189" cy="782590"/>
          </a:xfrm>
          <a:prstGeom prst="donut">
            <a:avLst>
              <a:gd name="adj" fmla="val 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Doughnut 9">
            <a:extLst>
              <a:ext uri="{FF2B5EF4-FFF2-40B4-BE49-F238E27FC236}">
                <a16:creationId xmlns:a16="http://schemas.microsoft.com/office/drawing/2014/main" id="{C0AB26D5-4377-3BCB-D9FE-B4CFE1788B3F}"/>
              </a:ext>
            </a:extLst>
          </p:cNvPr>
          <p:cNvSpPr/>
          <p:nvPr/>
        </p:nvSpPr>
        <p:spPr>
          <a:xfrm>
            <a:off x="3985262" y="3100910"/>
            <a:ext cx="801189" cy="782590"/>
          </a:xfrm>
          <a:prstGeom prst="donut">
            <a:avLst>
              <a:gd name="adj" fmla="val 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32637B-1DA6-1F37-80A7-F8971280B7DA}"/>
              </a:ext>
            </a:extLst>
          </p:cNvPr>
          <p:cNvCxnSpPr>
            <a:cxnSpLocks/>
          </p:cNvCxnSpPr>
          <p:nvPr/>
        </p:nvCxnSpPr>
        <p:spPr>
          <a:xfrm>
            <a:off x="6634840" y="1712881"/>
            <a:ext cx="1570808" cy="27760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01FAC00-4357-6D9A-AC15-1B5E60121B90}"/>
              </a:ext>
            </a:extLst>
          </p:cNvPr>
          <p:cNvSpPr txBox="1"/>
          <p:nvPr/>
        </p:nvSpPr>
        <p:spPr>
          <a:xfrm>
            <a:off x="7053943" y="1908360"/>
            <a:ext cx="300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 can observe from 2023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5C7D7F-0E9C-BBA7-E790-E7DF63EA272F}"/>
              </a:ext>
            </a:extLst>
          </p:cNvPr>
          <p:cNvSpPr txBox="1"/>
          <p:nvPr/>
        </p:nvSpPr>
        <p:spPr>
          <a:xfrm>
            <a:off x="7360865" y="2678284"/>
            <a:ext cx="168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2024 to 2025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FE2917-7C92-FDA0-D407-F0092E254E5A}"/>
              </a:ext>
            </a:extLst>
          </p:cNvPr>
          <p:cNvSpPr txBox="1"/>
          <p:nvPr/>
        </p:nvSpPr>
        <p:spPr>
          <a:xfrm>
            <a:off x="7933508" y="3448208"/>
            <a:ext cx="342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Social media interaction can be seen decreasing tremendously.</a:t>
            </a:r>
          </a:p>
        </p:txBody>
      </p:sp>
    </p:spTree>
    <p:extLst>
      <p:ext uri="{BB962C8B-B14F-4D97-AF65-F5344CB8AC3E}">
        <p14:creationId xmlns:p14="http://schemas.microsoft.com/office/powerpoint/2010/main" val="252971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slicer ,card ,slicer ,slicer ,lineChart ,clusteredBarChart ,pivotTable ,funnel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Conversion Details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title="This slide contains the following visuals: textbox ,slicer ,card ,slicer ,slicer ,lineChart ,clusteredBarChart ,pivotTable ,funnel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CC814B5D-9448-96FC-C949-A0D5B564D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66" y="2542904"/>
            <a:ext cx="6368982" cy="3633651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8B1CB-EF99-1C3D-D6A3-91C55BA96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66" y="791048"/>
            <a:ext cx="2383360" cy="15163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92405E-8A70-FE17-75FE-DB9E70AFD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788" y="791048"/>
            <a:ext cx="2383360" cy="151634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1257D2-977C-66AE-67A5-5540A2F38C08}"/>
              </a:ext>
            </a:extLst>
          </p:cNvPr>
          <p:cNvCxnSpPr>
            <a:cxnSpLocks/>
          </p:cNvCxnSpPr>
          <p:nvPr/>
        </p:nvCxnSpPr>
        <p:spPr>
          <a:xfrm flipH="1" flipV="1">
            <a:off x="1263707" y="1724297"/>
            <a:ext cx="661851" cy="81860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CFF69F-B00E-5412-D5B2-24AD5EFCC7BA}"/>
              </a:ext>
            </a:extLst>
          </p:cNvPr>
          <p:cNvCxnSpPr>
            <a:cxnSpLocks/>
          </p:cNvCxnSpPr>
          <p:nvPr/>
        </p:nvCxnSpPr>
        <p:spPr>
          <a:xfrm flipV="1">
            <a:off x="2563768" y="1676400"/>
            <a:ext cx="2627505" cy="8665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564115-0C2E-8DA4-922E-0A525BBD40A4}"/>
              </a:ext>
            </a:extLst>
          </p:cNvPr>
          <p:cNvSpPr txBox="1"/>
          <p:nvPr/>
        </p:nvSpPr>
        <p:spPr>
          <a:xfrm>
            <a:off x="7477875" y="1997839"/>
            <a:ext cx="41888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Declined Conversion Rate: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observe a 3% reduction in the conversion rate from 2023 to 2025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also see drop in the values of views, click, drop-off and purchase from 2023 to 2025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products like climbing rope, cycling helmet, surfboard can be seen increasing drastically from 2024 to 2025.</a:t>
            </a:r>
          </a:p>
        </p:txBody>
      </p:sp>
    </p:spTree>
    <p:extLst>
      <p:ext uri="{BB962C8B-B14F-4D97-AF65-F5344CB8AC3E}">
        <p14:creationId xmlns:p14="http://schemas.microsoft.com/office/powerpoint/2010/main" val="361295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slicer ,card ,slicer ,slicer ,columnChart ,columnChart ,lineChart ,tableEx ,scatterChart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Customer Rating Details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title="This slide contains the following visuals: textbox ,slicer ,card ,slicer ,slicer ,columnChart ,columnChart ,lineChart ,tableEx ,scatterChart ,slicer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0E5AD136-61C8-4CD9-6D62-F38F4FCF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48" y="3396888"/>
            <a:ext cx="5410200" cy="3086643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2AF2B9-358F-3F2F-0BD5-890EE7F10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560" y="496934"/>
            <a:ext cx="4434841" cy="2543843"/>
          </a:xfrm>
          <a:prstGeom prst="rect">
            <a:avLst/>
          </a:prstGeom>
        </p:spPr>
      </p:pic>
      <p:sp>
        <p:nvSpPr>
          <p:cNvPr id="5" name="Doughnut 4">
            <a:extLst>
              <a:ext uri="{FF2B5EF4-FFF2-40B4-BE49-F238E27FC236}">
                <a16:creationId xmlns:a16="http://schemas.microsoft.com/office/drawing/2014/main" id="{566C7E12-31BC-60B1-8DE9-29BAB66C8E97}"/>
              </a:ext>
            </a:extLst>
          </p:cNvPr>
          <p:cNvSpPr/>
          <p:nvPr/>
        </p:nvSpPr>
        <p:spPr>
          <a:xfrm>
            <a:off x="10563497" y="374469"/>
            <a:ext cx="1361903" cy="1306285"/>
          </a:xfrm>
          <a:prstGeom prst="donut">
            <a:avLst>
              <a:gd name="adj" fmla="val 18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1F4D4-92D3-169A-2358-88A0C1C67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227" y="836326"/>
            <a:ext cx="2762795" cy="1688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DF7EEF-4597-AD7E-E48D-B4727FE49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8591" y="2664613"/>
            <a:ext cx="2953332" cy="1688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4B6CC6-D050-8EE0-435C-AA2DCA4F1A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6492" y="4492900"/>
            <a:ext cx="2937756" cy="1688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47B483-B2FE-705A-203E-0FB2848FBEE6}"/>
              </a:ext>
            </a:extLst>
          </p:cNvPr>
          <p:cNvSpPr txBox="1"/>
          <p:nvPr/>
        </p:nvSpPr>
        <p:spPr>
          <a:xfrm>
            <a:off x="266599" y="1886615"/>
            <a:ext cx="29377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can observe an increase in negative ratings from 2023 to 2025</a:t>
            </a:r>
          </a:p>
          <a:p>
            <a:endParaRPr lang="en-US" dirty="0"/>
          </a:p>
          <a:p>
            <a:r>
              <a:rPr lang="en-US" dirty="0"/>
              <a:t>Negative customer reviews seems to decrease conversion rates over these 3 years</a:t>
            </a:r>
          </a:p>
        </p:txBody>
      </p:sp>
    </p:spTree>
    <p:extLst>
      <p:ext uri="{BB962C8B-B14F-4D97-AF65-F5344CB8AC3E}">
        <p14:creationId xmlns:p14="http://schemas.microsoft.com/office/powerpoint/2010/main" val="3683468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400</Words>
  <Application>Microsoft Macintosh PowerPoint</Application>
  <PresentationFormat>Widescreen</PresentationFormat>
  <Paragraphs>159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ShopEasy Business Case</vt:lpstr>
      <vt:lpstr>Overview</vt:lpstr>
      <vt:lpstr>PowerPoint Presentation</vt:lpstr>
      <vt:lpstr>Social Media Details</vt:lpstr>
      <vt:lpstr>PowerPoint Presentation</vt:lpstr>
      <vt:lpstr>Conversion Details</vt:lpstr>
      <vt:lpstr>PowerPoint Presentation</vt:lpstr>
      <vt:lpstr>Customer Rating Details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GHAG SAURAV RAJNIKANT RAJITA .</dc:creator>
  <cp:lastModifiedBy>GHAG SAURAV RAJNIKANT RAJITA .</cp:lastModifiedBy>
  <cp:revision>7</cp:revision>
  <dcterms:created xsi:type="dcterms:W3CDTF">2025-01-25T09:22:25Z</dcterms:created>
  <dcterms:modified xsi:type="dcterms:W3CDTF">2025-01-25T10:48:24Z</dcterms:modified>
</cp:coreProperties>
</file>